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83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77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80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22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3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9665" y="5934670"/>
            <a:ext cx="317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注意小数位数，填写结果会与正确答案求差，差距超过一定值算错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90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91993" y="1172094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第一组和最后一组只差</a:t>
            </a:r>
            <a:r>
              <a:rPr lang="en-US" altLang="zh-CN" dirty="0" smtClean="0">
                <a:solidFill>
                  <a:srgbClr val="0070C0"/>
                </a:solidFill>
              </a:rPr>
              <a:t>8</a:t>
            </a:r>
            <a:r>
              <a:rPr lang="zh-CN" altLang="en-US" dirty="0" smtClean="0">
                <a:solidFill>
                  <a:srgbClr val="0070C0"/>
                </a:solidFill>
              </a:rPr>
              <a:t>分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21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75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5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4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858894" y="30092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不考画图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3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92239" y="3516283"/>
            <a:ext cx="1820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考试不涉及矩阵求逆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80560" y="76477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书上没有，也不进行解答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48051" y="177892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书上有点错，但大致思想一样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9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85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63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207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11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6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4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99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76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1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1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71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65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872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7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58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11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9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59483" y="159604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建议不高于</a:t>
            </a:r>
            <a:r>
              <a:rPr lang="en-US" altLang="zh-CN" dirty="0" smtClean="0">
                <a:solidFill>
                  <a:schemeClr val="accent1"/>
                </a:solidFill>
              </a:rPr>
              <a:t>2017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2204" y="291776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可以写控制台程序，会扣一点分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6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18908" y="67333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从客户端下载试题册和正式数据，</a:t>
            </a:r>
            <a:r>
              <a:rPr lang="zh-CN" altLang="en-US" dirty="0" smtClean="0">
                <a:solidFill>
                  <a:srgbClr val="FF0000"/>
                </a:solidFill>
              </a:rPr>
              <a:t>无测试数据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1827" y="237497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在试题册适当位置会给点数据，可能不太正确，仅供参考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8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80160" y="238575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B0F0"/>
                </a:solidFill>
              </a:rPr>
              <a:t>客户端中填写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40221" y="2951018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60</a:t>
            </a:r>
            <a:r>
              <a:rPr lang="zh-CN" altLang="en-US" sz="3200" dirty="0" smtClean="0">
                <a:solidFill>
                  <a:srgbClr val="FF0000"/>
                </a:solidFill>
              </a:rPr>
              <a:t>分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3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62946" y="30757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没说要开发文档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2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103</Words>
  <Application>Microsoft Office PowerPoint</Application>
  <PresentationFormat>宽屏</PresentationFormat>
  <Paragraphs>13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6" baseType="lpstr"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LZX spin5</dc:creator>
  <cp:lastModifiedBy>李郑骁的spin5</cp:lastModifiedBy>
  <cp:revision>6</cp:revision>
  <dcterms:created xsi:type="dcterms:W3CDTF">2023-07-02T06:09:04Z</dcterms:created>
  <dcterms:modified xsi:type="dcterms:W3CDTF">2023-07-02T07:05:44Z</dcterms:modified>
</cp:coreProperties>
</file>